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5041900" cy="6845300"/>
  <p:notesSz cx="5041900" cy="68453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78142" y="2122043"/>
            <a:ext cx="4285615" cy="14375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56285" y="3833368"/>
            <a:ext cx="3529330" cy="1711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252095" y="1574419"/>
            <a:ext cx="2193226" cy="45178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2596578" y="1574419"/>
            <a:ext cx="2193226" cy="45178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2095" y="273812"/>
            <a:ext cx="4537710" cy="10952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2095" y="1574419"/>
            <a:ext cx="4537710" cy="45178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714246" y="6366129"/>
            <a:ext cx="1613408" cy="342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252095" y="6366129"/>
            <a:ext cx="1159637" cy="342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630168" y="6366129"/>
            <a:ext cx="1159637" cy="342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hyperlink" Target="http://www.hardhair.com.br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041404" cy="68397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9393" y="682752"/>
            <a:ext cx="4572011" cy="6028955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0" y="97535"/>
            <a:ext cx="5041900" cy="292735"/>
            <a:chOff x="0" y="97535"/>
            <a:chExt cx="5041900" cy="292735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97535"/>
              <a:ext cx="5041404" cy="292608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97535"/>
              <a:ext cx="5041404" cy="292608"/>
            </a:xfrm>
            <a:prstGeom prst="rect">
              <a:avLst/>
            </a:prstGeom>
          </p:spPr>
        </p:pic>
      </p:grpSp>
      <p:grpSp>
        <p:nvGrpSpPr>
          <p:cNvPr id="6" name="object 6" descr=""/>
          <p:cNvGrpSpPr/>
          <p:nvPr/>
        </p:nvGrpSpPr>
        <p:grpSpPr>
          <a:xfrm>
            <a:off x="0" y="585216"/>
            <a:ext cx="5041900" cy="48895"/>
            <a:chOff x="0" y="585216"/>
            <a:chExt cx="5041900" cy="48895"/>
          </a:xfrm>
        </p:grpSpPr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585216"/>
              <a:ext cx="5041404" cy="4876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0" y="585216"/>
              <a:ext cx="5041404" cy="48768"/>
            </a:xfrm>
            <a:prstGeom prst="rect">
              <a:avLst/>
            </a:prstGeom>
          </p:spPr>
        </p:pic>
      </p:grpSp>
      <p:sp>
        <p:nvSpPr>
          <p:cNvPr id="9" name="object 9" descr=""/>
          <p:cNvSpPr/>
          <p:nvPr/>
        </p:nvSpPr>
        <p:spPr>
          <a:xfrm>
            <a:off x="2755398" y="2426211"/>
            <a:ext cx="822960" cy="116205"/>
          </a:xfrm>
          <a:custGeom>
            <a:avLst/>
            <a:gdLst/>
            <a:ahLst/>
            <a:cxnLst/>
            <a:rect l="l" t="t" r="r" b="b"/>
            <a:pathLst>
              <a:path w="822960" h="116205">
                <a:moveTo>
                  <a:pt x="822960" y="115823"/>
                </a:moveTo>
                <a:lnTo>
                  <a:pt x="0" y="115823"/>
                </a:lnTo>
                <a:lnTo>
                  <a:pt x="0" y="0"/>
                </a:lnTo>
                <a:lnTo>
                  <a:pt x="822960" y="0"/>
                </a:lnTo>
                <a:lnTo>
                  <a:pt x="822960" y="1158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740008" y="2358140"/>
            <a:ext cx="839469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25">
                <a:solidFill>
                  <a:srgbClr val="FFFFFF"/>
                </a:solidFill>
                <a:latin typeface="Arial MT"/>
                <a:cs typeface="Arial MT"/>
              </a:rPr>
              <a:t>GEL</a:t>
            </a:r>
            <a:r>
              <a:rPr dirty="0" sz="1300" spc="-6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 MT"/>
                <a:cs typeface="Arial MT"/>
              </a:rPr>
              <a:t>OOŁA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2755398" y="4596392"/>
            <a:ext cx="822960" cy="116205"/>
          </a:xfrm>
          <a:custGeom>
            <a:avLst/>
            <a:gdLst/>
            <a:ahLst/>
            <a:cxnLst/>
            <a:rect l="l" t="t" r="r" b="b"/>
            <a:pathLst>
              <a:path w="822960" h="116204">
                <a:moveTo>
                  <a:pt x="822960" y="115823"/>
                </a:moveTo>
                <a:lnTo>
                  <a:pt x="0" y="115823"/>
                </a:lnTo>
                <a:lnTo>
                  <a:pt x="0" y="0"/>
                </a:lnTo>
                <a:lnTo>
                  <a:pt x="822960" y="0"/>
                </a:lnTo>
                <a:lnTo>
                  <a:pt x="822960" y="1158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2740008" y="4528320"/>
            <a:ext cx="84391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25">
                <a:solidFill>
                  <a:srgbClr val="FFFFFF"/>
                </a:solidFill>
                <a:latin typeface="Arial MT"/>
                <a:cs typeface="Arial MT"/>
              </a:rPr>
              <a:t>GEL</a:t>
            </a:r>
            <a:r>
              <a:rPr dirty="0" sz="1300" spc="-6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300" spc="-20">
                <a:solidFill>
                  <a:srgbClr val="FFFFFF"/>
                </a:solidFill>
                <a:latin typeface="Arial MT"/>
                <a:cs typeface="Arial MT"/>
              </a:rPr>
              <a:t>COLA</a:t>
            </a:r>
            <a:endParaRPr sz="1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873" y="1853187"/>
            <a:ext cx="4541531" cy="42245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150874"/>
            <a:ext cx="2523750" cy="56083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51766" y="6150874"/>
            <a:ext cx="2389638" cy="560833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767670" y="1487679"/>
            <a:ext cx="45529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180">
                <a:latin typeface="Arial MT"/>
                <a:cs typeface="Arial MT"/>
              </a:rPr>
              <a:t>.EL</a:t>
            </a:r>
            <a:r>
              <a:rPr dirty="0" sz="1050" spc="-85">
                <a:latin typeface="Arial MT"/>
                <a:cs typeface="Arial MT"/>
              </a:rPr>
              <a:t> </a:t>
            </a:r>
            <a:r>
              <a:rPr dirty="0" sz="1050" spc="-45">
                <a:latin typeface="Arial MT"/>
                <a:cs typeface="Arial MT"/>
              </a:rPr>
              <a:t>aoLn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771346" y="1487679"/>
            <a:ext cx="4381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50">
                <a:latin typeface="Arial MT"/>
                <a:cs typeface="Arial MT"/>
              </a:rPr>
              <a:t>'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106627" y="1487679"/>
            <a:ext cx="4381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50">
                <a:latin typeface="Arial MT"/>
                <a:cs typeface="Arial MT"/>
              </a:rPr>
              <a:t>'</a:t>
            </a:r>
            <a:endParaRPr sz="10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041404" cy="68397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041404" cy="68397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279907"/>
            <a:ext cx="5041404" cy="124968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0" y="3712469"/>
            <a:ext cx="5035550" cy="457200"/>
          </a:xfrm>
          <a:custGeom>
            <a:avLst/>
            <a:gdLst/>
            <a:ahLst/>
            <a:cxnLst/>
            <a:rect l="l" t="t" r="r" b="b"/>
            <a:pathLst>
              <a:path w="5035550" h="457200">
                <a:moveTo>
                  <a:pt x="5035296" y="457200"/>
                </a:moveTo>
                <a:lnTo>
                  <a:pt x="0" y="457200"/>
                </a:lnTo>
                <a:lnTo>
                  <a:pt x="0" y="0"/>
                </a:lnTo>
                <a:lnTo>
                  <a:pt x="5035296" y="0"/>
                </a:lnTo>
                <a:lnTo>
                  <a:pt x="5035296" y="457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315448" y="3641096"/>
            <a:ext cx="2434590" cy="582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2550">
              <a:lnSpc>
                <a:spcPts val="2105"/>
              </a:lnSpc>
              <a:spcBef>
                <a:spcPts val="100"/>
              </a:spcBef>
              <a:tabLst>
                <a:tab pos="365760" algn="l"/>
              </a:tabLst>
            </a:pPr>
            <a:r>
              <a:rPr dirty="0" sz="1950" spc="-50">
                <a:solidFill>
                  <a:srgbClr val="FFFFFF"/>
                </a:solidFill>
                <a:latin typeface="Arial MT"/>
                <a:cs typeface="Arial MT"/>
              </a:rPr>
              <a:t>y</a:t>
            </a:r>
            <a:r>
              <a:rPr dirty="0" sz="1950">
                <a:solidFill>
                  <a:srgbClr val="FFFFFF"/>
                </a:solidFill>
                <a:latin typeface="Arial MT"/>
                <a:cs typeface="Arial MT"/>
              </a:rPr>
              <a:t>	</a:t>
            </a:r>
            <a:r>
              <a:rPr dirty="0" sz="1950" spc="-280">
                <a:solidFill>
                  <a:srgbClr val="FDAF70"/>
                </a:solidFill>
                <a:latin typeface="Arial MT"/>
                <a:cs typeface="Arial MT"/>
              </a:rPr>
              <a:t>@</a:t>
            </a:r>
            <a:r>
              <a:rPr dirty="0" sz="1950" spc="250">
                <a:solidFill>
                  <a:srgbClr val="FDAF70"/>
                </a:solidFill>
                <a:latin typeface="Arial MT"/>
                <a:cs typeface="Arial MT"/>
              </a:rPr>
              <a:t> </a:t>
            </a:r>
            <a:r>
              <a:rPr dirty="0" sz="1950" spc="-30">
                <a:solidFill>
                  <a:srgbClr val="FFFFFF"/>
                </a:solidFill>
                <a:latin typeface="Arial MT"/>
                <a:cs typeface="Arial MT"/>
              </a:rPr>
              <a:t>@hardhairoficial</a:t>
            </a:r>
            <a:endParaRPr sz="1950">
              <a:latin typeface="Arial MT"/>
              <a:cs typeface="Arial MT"/>
            </a:endParaRPr>
          </a:p>
          <a:p>
            <a:pPr marL="12700">
              <a:lnSpc>
                <a:spcPts val="2285"/>
              </a:lnSpc>
            </a:pPr>
            <a:r>
              <a:rPr dirty="0" sz="2100" spc="-50">
                <a:solidFill>
                  <a:srgbClr val="FFFFFF"/>
                </a:solidFill>
                <a:latin typeface="Arial MT"/>
                <a:cs typeface="Arial MT"/>
                <a:hlinkClick r:id="rId3"/>
              </a:rPr>
              <a:t>www.hardhair.com.br</a:t>
            </a:r>
            <a:endParaRPr sz="2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2025-10-04T00:56:49Z</dcterms:created>
  <dcterms:modified xsi:type="dcterms:W3CDTF">2025-10-04T00:56:49Z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2025-10-04T00:00:00Z</vt:filetime>
  </property>
  <property fmtid="{D5CDD505-2E9C-101B-9397-08002B2CF9AE}" pid="3" name="LastSaved">
    <vt:filetime>2025-10-04T00:00:00Z</vt:filetime>
  </property>
  <property fmtid="{D5CDD505-2E9C-101B-9397-08002B2CF9AE}" pid="4" name="Producer">
    <vt:lpwstr>iLovePDF</vt:lpwstr>
  </property>
</Properties>
</file>